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6"/>
  </p:notesMasterIdLst>
  <p:sldIdLst>
    <p:sldId id="264" r:id="rId2"/>
    <p:sldId id="257" r:id="rId3"/>
    <p:sldId id="263" r:id="rId4"/>
    <p:sldId id="265" r:id="rId5"/>
  </p:sldIdLst>
  <p:sldSz cx="10691813" cy="9144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/>
    <p:restoredTop sz="94311" autoAdjust="0"/>
  </p:normalViewPr>
  <p:slideViewPr>
    <p:cSldViewPr snapToGrid="0">
      <p:cViewPr varScale="1">
        <p:scale>
          <a:sx n="55" d="100"/>
          <a:sy n="55" d="100"/>
        </p:scale>
        <p:origin x="1292" y="32"/>
      </p:cViewPr>
      <p:guideLst>
        <p:guide orient="horz" pos="2880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252538"/>
            <a:ext cx="39528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23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18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496484"/>
            <a:ext cx="9088041" cy="3183467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802717"/>
            <a:ext cx="8018860" cy="2207683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58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6641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86834"/>
            <a:ext cx="2305422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86834"/>
            <a:ext cx="6782619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3383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291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2279653"/>
            <a:ext cx="9221689" cy="380364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6119286"/>
            <a:ext cx="9221689" cy="2000249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91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434167"/>
            <a:ext cx="4544021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434167"/>
            <a:ext cx="4544021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754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86836"/>
            <a:ext cx="9221689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241551"/>
            <a:ext cx="4523137" cy="1098549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3340100"/>
            <a:ext cx="452313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2241551"/>
            <a:ext cx="4545413" cy="1098549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3340100"/>
            <a:ext cx="45454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626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22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544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609600"/>
            <a:ext cx="3448388" cy="2133600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316569"/>
            <a:ext cx="5412730" cy="6498167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743200"/>
            <a:ext cx="3448388" cy="5082117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132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609600"/>
            <a:ext cx="3448388" cy="2133600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316569"/>
            <a:ext cx="5412730" cy="6498167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743200"/>
            <a:ext cx="3448388" cy="5082117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986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86836"/>
            <a:ext cx="922168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434167"/>
            <a:ext cx="922168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8475136"/>
            <a:ext cx="240565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pPr/>
              <a:t>2024/4/19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8475136"/>
            <a:ext cx="360848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8475136"/>
            <a:ext cx="240565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029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651113" y="29823"/>
            <a:ext cx="3950780" cy="362423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4.22-4.26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214350" y="256818"/>
            <a:ext cx="673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LUNCH MENU</a:t>
            </a:r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88" y="179542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1022"/>
              </p:ext>
            </p:extLst>
          </p:nvPr>
        </p:nvGraphicFramePr>
        <p:xfrm>
          <a:off x="506792" y="832349"/>
          <a:ext cx="9736860" cy="7226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160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69277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81428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718817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4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/>
                          </a:solidFill>
                        </a:rPr>
                        <a:t>SOUP</a:t>
                      </a:r>
                      <a:endParaRPr lang="zh-CN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Mushroom tofu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菌菇豆腐汤</a:t>
                      </a: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SimSun" panose="02010600030101010101" pitchFamily="2" charset="-122"/>
                        </a:rPr>
                        <a:t>Tomato and egg soup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sym typeface="SimSun" panose="02010600030101010101" pitchFamily="2" charset="-122"/>
                        </a:rPr>
                        <a:t>番茄鸡蛋汤</a:t>
                      </a: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SimSun" panose="02010600030101010101" pitchFamily="2" charset="-122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Egg and mushroom soup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鸡蛋菌菇汤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SimSun" panose="02010600030101010101" pitchFamily="2" charset="-122"/>
                        </a:rPr>
                        <a:t> Fish cakes soup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sym typeface="SimSun" panose="02010600030101010101" pitchFamily="2" charset="-122"/>
                        </a:rPr>
                        <a:t>韩式鱼饼汤</a:t>
                      </a: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Mexican corn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SimSun" panose="02010600030101010101" pitchFamily="2" charset="-122"/>
                        </a:rPr>
                        <a:t>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SimSun" panose="02010600030101010101" pitchFamily="2" charset="-122"/>
                        </a:rPr>
                        <a:t>墨西哥玉米汤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</a:txBody>
                  <a:tcPr marL="9526" marR="9526" marT="9537" marB="0" anchor="ctr" horzOverflow="overflow"/>
                </a:tc>
                <a:extLst>
                  <a:ext uri="{0D108BD9-81ED-4DB2-BD59-A6C34878D82A}">
                    <a16:rowId xmlns:a16="http://schemas.microsoft.com/office/drawing/2014/main" val="3070517328"/>
                  </a:ext>
                </a:extLst>
              </a:tr>
              <a:tr h="77878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WESTERN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DISH 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Roast duck with Rosemary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迷迭香烤鸭胸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Mixed Grilled </a:t>
                      </a:r>
                      <a:r>
                        <a:rPr kumimoji="1"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mushroom </a:t>
                      </a: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扒蘑菇时蔬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(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胡萝卜、玉米笋、杏鲍菇、甜豆）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Baked sweet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烤红薯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仿宋" pitchFamily="49" charset="-122"/>
                        </a:rPr>
                        <a:t>Smoked pork burger</a:t>
                      </a:r>
                      <a:endParaRPr lang="en-US" altLang="zh-CN" sz="1200" b="0" i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  <a:ea typeface="仿宋" pitchFamily="49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手撕猪肉汉堡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1"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Boiled butter carrots and green beans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1"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香草黄油胡萝卜煮甜豆</a:t>
                      </a:r>
                      <a:endParaRPr kumimoji="1"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宋体"/>
                        </a:rPr>
                        <a:t>Chips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宋体"/>
                        </a:rPr>
                        <a:t>炸薯条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1"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Roast Chicken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美式烤鸡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algn="ctr"/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itchFamily="49" charset="-122"/>
                        </a:rPr>
                        <a:t>Milk flavored corn stick</a:t>
                      </a:r>
                    </a:p>
                    <a:p>
                      <a:pPr algn="ctr"/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奶香玉米棒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algn="ctr"/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Grilled</a:t>
                      </a: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 mixed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烤杂菜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（南瓜 青椒 圣女果 ）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1"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Roasted potato horn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1"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烤薯角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Fish Chip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炸鱼柳配塔塔汁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Baked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卡真烤土豆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/>
                        </a:rPr>
                        <a:t>Steamed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蒸什锦蔬菜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Mexican beef taco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墨西哥牛肉塔可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Baked potato wedge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墨西哥焗小土豆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algn="ctr"/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itchFamily="49" charset="-122"/>
                        </a:rPr>
                        <a:t>Mexican Tomato Salsa</a:t>
                      </a:r>
                    </a:p>
                    <a:p>
                      <a:pPr algn="ctr"/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墨西哥番茄莎莎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algn="ctr"/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（番茄 青椒 洋葱 香菜）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algn="ctr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Mexican 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墨西哥拌饭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algn="ctr"/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ASIAN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DISH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lt"/>
                          <a:sym typeface="+mn-ea"/>
                        </a:rPr>
                        <a:t>Chicken with black bean sauce</a:t>
                      </a:r>
                      <a:endParaRPr kumimoji="0" lang="en-US" altLang="zh-CN" sz="1200" b="0" i="0" u="none" strike="noStrike" cap="none" normalizeH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lt"/>
                      </a:endParaRPr>
                    </a:p>
                    <a:p>
                      <a:pPr algn="ctr"/>
                      <a:r>
                        <a:rPr lang="zh-CN" altLang="en-US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lt"/>
                          <a:sym typeface="+mn-ea"/>
                        </a:rPr>
                        <a:t>台湾三杯鸡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Calibri"/>
                        </a:rPr>
                        <a:t> 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Fried tomato and egg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番茄炒鸡蛋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Sautéed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 rape with mushrooms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香菇油菜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宋体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Calibri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Curry chicken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印度风味咖喱鸡肉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Curry chickpeas with  vegetables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印度咖喱鹰嘴豆和蔬菜（西葫、芹菜、茄子）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Calibri" pitchFamily="34" charset="0"/>
                        </a:rPr>
                        <a:t>Fried Chinese cabbage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Calibri"/>
                        </a:rPr>
                        <a:t>白灼芥蓝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Calibri"/>
                        </a:rPr>
                        <a:t>Couscous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Calibri"/>
                        </a:rPr>
                        <a:t>中东米饭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Calibri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Beef Masala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牛肉玛萨拉（</a:t>
                      </a: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New</a:t>
                      </a:r>
                      <a:r>
                        <a:rPr kumimoji="0" lang="zh-CN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itchFamily="49" charset="-122"/>
                        </a:rPr>
                        <a:t> Scrambled eggs with onions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洋葱炒鸡蛋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Sauteed Chou sum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炒菜心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宋体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Korean-style fried chicken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韩式炸鸡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Fried fungus with cucumber and pepper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黄瓜彩椒炒木耳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itchFamily="49" charset="-122"/>
                        </a:rPr>
                        <a:t>Golden Garlic </a:t>
                      </a:r>
                      <a:r>
                        <a:rPr lang="en-US" altLang="zh-CN" sz="1200" b="0" i="0" dirty="0" err="1">
                          <a:latin typeface="Gill Sans MT" panose="020B0502020104020203" pitchFamily="34" charset="0"/>
                          <a:ea typeface="仿宋" pitchFamily="49" charset="-122"/>
                        </a:rPr>
                        <a:t>Undaria</a:t>
                      </a:r>
                      <a:endParaRPr lang="en-US" altLang="zh-CN" sz="1200" b="0" i="0" dirty="0">
                        <a:latin typeface="Gill Sans MT" panose="020B0502020104020203" pitchFamily="34" charset="0"/>
                        <a:ea typeface="仿宋" pitchFamily="49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Calibri"/>
                        </a:rPr>
                        <a:t>金蒜裙带菜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Rice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dirty="0">
                          <a:latin typeface="Gill Sans MT" panose="020B0502020104020203" pitchFamily="34" charset="0"/>
                          <a:ea typeface="仿宋" pitchFamily="49" charset="-122"/>
                        </a:rPr>
                        <a:t>米饭</a:t>
                      </a:r>
                      <a:endParaRPr lang="en-US" altLang="zh-CN" sz="1200" b="0" i="0" dirty="0">
                        <a:latin typeface="Gill Sans MT" panose="020B0502020104020203" pitchFamily="34" charset="0"/>
                        <a:ea typeface="仿宋" pitchFamily="49" charset="-122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Stewed pork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红烧肉（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Helvetica"/>
                        </a:rPr>
                        <a:t>Stir-fried rape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宋体"/>
                        </a:rPr>
                        <a:t>清炒油菜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宋体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</a:t>
                      </a: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cauliflowers with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Minced Garlic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Helvetica"/>
                        </a:rPr>
                        <a:t>蒜蓉菜花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Helvetic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7519593"/>
                  </a:ext>
                </a:extLst>
              </a:tr>
              <a:tr h="1198242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NOODLE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Pork dumpling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酸汤水饺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With Cole and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soybean sprouts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  <a:sym typeface="Times New Roman"/>
                        </a:rPr>
                        <a:t>配：油菜、黄豆芽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  <a:sym typeface="Times New Roman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en-US" altLang="zh-CN" sz="1200" b="0" i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Japanese </a:t>
                      </a:r>
                      <a:r>
                        <a:rPr lang="en-US" altLang="zh-CN" sz="1200" b="0" i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Soba Noodle</a:t>
                      </a: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日式荞麦面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（鸡蛋、黄瓜、胡萝卜）</a:t>
                      </a:r>
                      <a:endParaRPr lang="en-US" altLang="zh-CN" sz="1200" b="0" i="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Noodles with Soy Bean Paste, Korean Style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韩式炸酱面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With cucumber, carrot and bean sprouts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配：黄瓜、胡萝卜、豆芽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Rice Noodles with minced pork and pickled bean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肉末酸豆角米线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With 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Cole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配：油菜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Sichuan pickles, chicken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榨菜鸡丝面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With 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Cole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itchFamily="49" charset="-122"/>
                          <a:cs typeface="+mn-cs"/>
                        </a:rPr>
                        <a:t>配：油菜  </a:t>
                      </a:r>
                      <a:endParaRPr lang="en-US" altLang="zh-CN" sz="1200" b="0" i="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52" marB="0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914148"/>
              </p:ext>
            </p:extLst>
          </p:nvPr>
        </p:nvGraphicFramePr>
        <p:xfrm>
          <a:off x="2465658" y="8062787"/>
          <a:ext cx="7777994" cy="108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02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21726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296332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296332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215394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377271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70356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727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31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90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27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1100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06956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2131A41-575C-E20B-5C26-A3D5670CB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6323" y="6894867"/>
            <a:ext cx="256054" cy="249958"/>
          </a:xfrm>
          <a:prstGeom prst="rect">
            <a:avLst/>
          </a:prstGeom>
        </p:spPr>
      </p:pic>
      <p:pic>
        <p:nvPicPr>
          <p:cNvPr id="27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792" y="8382807"/>
            <a:ext cx="1005927" cy="62184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7494" y="7107449"/>
            <a:ext cx="214067" cy="215493"/>
          </a:xfrm>
          <a:prstGeom prst="rect">
            <a:avLst/>
          </a:prstGeom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EAF6B5D7-F6A7-C40B-A77E-08F4759259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6225" y="2434094"/>
            <a:ext cx="307117" cy="261050"/>
          </a:xfrm>
          <a:prstGeom prst="rect">
            <a:avLst/>
          </a:prstGeom>
        </p:spPr>
      </p:pic>
      <p:pic>
        <p:nvPicPr>
          <p:cNvPr id="3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008" y="2681456"/>
            <a:ext cx="250471" cy="246833"/>
          </a:xfrm>
          <a:prstGeom prst="rect">
            <a:avLst/>
          </a:prstGeom>
        </p:spPr>
      </p:pic>
      <p:pic>
        <p:nvPicPr>
          <p:cNvPr id="26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905" y="1617511"/>
            <a:ext cx="215715" cy="212582"/>
          </a:xfrm>
          <a:prstGeom prst="rect">
            <a:avLst/>
          </a:prstGeom>
        </p:spPr>
      </p:pic>
      <p:pic>
        <p:nvPicPr>
          <p:cNvPr id="37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763" y="6894867"/>
            <a:ext cx="215715" cy="212582"/>
          </a:xfrm>
          <a:prstGeom prst="rect">
            <a:avLst/>
          </a:prstGeom>
        </p:spPr>
      </p:pic>
      <p:pic>
        <p:nvPicPr>
          <p:cNvPr id="38" name="Picture 5">
            <a:extLst>
              <a:ext uri="{FF2B5EF4-FFF2-40B4-BE49-F238E27FC236}">
                <a16:creationId xmlns:a16="http://schemas.microsoft.com/office/drawing/2014/main" id="{42131A41-575C-E20B-5C26-A3D5670CB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8256" y="2491691"/>
            <a:ext cx="256054" cy="249958"/>
          </a:xfrm>
          <a:prstGeom prst="rect">
            <a:avLst/>
          </a:prstGeom>
        </p:spPr>
      </p:pic>
      <p:pic>
        <p:nvPicPr>
          <p:cNvPr id="34" name="Picture 2">
            <a:extLst>
              <a:ext uri="{FF2B5EF4-FFF2-40B4-BE49-F238E27FC236}">
                <a16:creationId xmlns:a16="http://schemas.microsoft.com/office/drawing/2014/main" id="{EAF6B5D7-F6A7-C40B-A77E-08F4759259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4528" y="4849323"/>
            <a:ext cx="250118" cy="2602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528CC-9525-42CD-43DA-A31469F7EB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1968" y="7031550"/>
            <a:ext cx="228630" cy="237847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C1C48A23-02B1-C746-1E19-201F8F5150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4724" y="5003233"/>
            <a:ext cx="307117" cy="299805"/>
          </a:xfrm>
          <a:prstGeom prst="rect">
            <a:avLst/>
          </a:prstGeom>
        </p:spPr>
      </p:pic>
      <p:pic>
        <p:nvPicPr>
          <p:cNvPr id="11" name="Picture 17">
            <a:extLst>
              <a:ext uri="{FF2B5EF4-FFF2-40B4-BE49-F238E27FC236}">
                <a16:creationId xmlns:a16="http://schemas.microsoft.com/office/drawing/2014/main" id="{1E004ECD-A701-6C72-BFE1-2A6A3CC757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16134" y="5003233"/>
            <a:ext cx="256779" cy="256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99ED0B-51F1-A9CE-58C8-99A0DA4AA01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97915" flipV="1">
            <a:off x="6768121" y="2646179"/>
            <a:ext cx="314291" cy="317386"/>
          </a:xfrm>
          <a:prstGeom prst="rect">
            <a:avLst/>
          </a:prstGeom>
        </p:spPr>
      </p:pic>
      <p:pic>
        <p:nvPicPr>
          <p:cNvPr id="13" name="Picture 17">
            <a:extLst>
              <a:ext uri="{FF2B5EF4-FFF2-40B4-BE49-F238E27FC236}">
                <a16:creationId xmlns:a16="http://schemas.microsoft.com/office/drawing/2014/main" id="{5A433A96-57D7-11E1-667A-13C010DE25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5490" y="4768552"/>
            <a:ext cx="256779" cy="256779"/>
          </a:xfrm>
          <a:prstGeom prst="rect">
            <a:avLst/>
          </a:prstGeom>
        </p:spPr>
      </p:pic>
      <p:pic>
        <p:nvPicPr>
          <p:cNvPr id="8" name="Picture 17">
            <a:extLst>
              <a:ext uri="{FF2B5EF4-FFF2-40B4-BE49-F238E27FC236}">
                <a16:creationId xmlns:a16="http://schemas.microsoft.com/office/drawing/2014/main" id="{BE4FBF4F-D242-C2CB-6588-B2EAD70F642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89181" y="7016958"/>
            <a:ext cx="256779" cy="256779"/>
          </a:xfrm>
          <a:prstGeom prst="rect">
            <a:avLst/>
          </a:prstGeom>
        </p:spPr>
      </p:pic>
      <p:pic>
        <p:nvPicPr>
          <p:cNvPr id="2" name="Picture 17">
            <a:extLst>
              <a:ext uri="{FF2B5EF4-FFF2-40B4-BE49-F238E27FC236}">
                <a16:creationId xmlns:a16="http://schemas.microsoft.com/office/drawing/2014/main" id="{B990656D-3445-9250-AD15-EE79B38E85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7089" y="4966365"/>
            <a:ext cx="256779" cy="25677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50F6A8BD-698E-D63C-9FFB-A372D797EC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6745331" y="7168361"/>
            <a:ext cx="307116" cy="309162"/>
          </a:xfrm>
          <a:prstGeom prst="rect">
            <a:avLst/>
          </a:prstGeom>
        </p:spPr>
      </p:pic>
      <p:pic>
        <p:nvPicPr>
          <p:cNvPr id="15" name="Picture 29">
            <a:extLst>
              <a:ext uri="{FF2B5EF4-FFF2-40B4-BE49-F238E27FC236}">
                <a16:creationId xmlns:a16="http://schemas.microsoft.com/office/drawing/2014/main" id="{B9C87DA2-0D81-5E7C-3119-7E4F1B1177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320" y="4896942"/>
            <a:ext cx="215715" cy="212582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DCFB6155-BEF1-B591-88C1-7DD152E7D2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24802" y="2479522"/>
            <a:ext cx="256779" cy="25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5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645221" y="22141"/>
            <a:ext cx="3738129" cy="382360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</a:t>
            </a:r>
            <a:r>
              <a:rPr kumimoji="1" lang="en-US" altLang="zh-CN" sz="14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4.22-4.26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146142" y="257794"/>
            <a:ext cx="673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60" y="32262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53609"/>
              </p:ext>
            </p:extLst>
          </p:nvPr>
        </p:nvGraphicFramePr>
        <p:xfrm>
          <a:off x="388018" y="884959"/>
          <a:ext cx="9838092" cy="673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682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639682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639682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639682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639682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639682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07488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4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168331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Tofu pudding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豆腐脑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Chinese pastry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津味烧饼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Bacon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烤培根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Stir-fry </a:t>
                      </a:r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Tofu and celery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香干芹菜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Boiled eggs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水煮蛋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Beef Congee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牛肉粥（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New</a:t>
                      </a: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Baozi Stuffed with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Creamy Custard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奶黄包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Steamed egg custard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鸡蛋羹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Stir fried cabbage and tomato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/>
                        </a:rPr>
                        <a:t>番茄卷心菜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宋体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/>
                        </a:rPr>
                        <a:t>Roasted chicken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烤鸡腿肉</a:t>
                      </a: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Oatmeal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燕麦粥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Assorted sea moss Onigiri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Chicken croissants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鸡肉牛角包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Scrambled eggs with lettuce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莴笋炒蛋（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New</a:t>
                      </a: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Stir-fry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炒青菜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Vegetables soup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蔬菜汤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French toast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烤吐司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Baked bacon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烤培根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Stir-fried potatoes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炒土豆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Fried egg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煎蛋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Soybean milk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豆浆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Creamy bun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黄金奶油馒头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Fried chicken stick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川香鸡柳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Fried fungus carrot and cabbage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清炒木耳胡萝卜小白菜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Baked egg with salt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盐焗蛋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2825061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Wax gourd noodle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冬瓜粉丝汤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Sautéed Sliced Pork, Eggs and Black Fungus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木须肉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Spicy and sour shredded potato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酸辣土豆丝</a:t>
                      </a:r>
                      <a:endParaRPr lang="en-US" altLang="zh-CN" sz="12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Scrambled eggs with onions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洋葱炒鸡蛋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Lotus root soup with pork ribs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排骨莲藕汤（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Calibri" panose="020F0502020204030204" pitchFamily="34" charset="0"/>
                        </a:rPr>
                        <a:t>Sliced beef in chili oil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川香水煮牛肉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Calibri" panose="020F0502020204030204" pitchFamily="34" charset="0"/>
                        </a:rPr>
                        <a:t>Sautéed Broccoli and carrots with Minced Garlic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蒜蓉西兰花胡萝卜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celery and bean curd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炒腐竹芹菜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Cream of corn soup</a:t>
                      </a:r>
                    </a:p>
                    <a:p>
                      <a:pPr algn="ctr"/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奶油玉米汤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Beef stew in tomato sauce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红烩牛肉（</a:t>
                      </a:r>
                      <a:r>
                        <a:rPr lang="en-US" altLang="zh-CN" sz="1200" b="0" i="0" kern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New</a:t>
                      </a: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）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Baked spinach with cream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奶油焗菠菜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Mashed sweet potato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红薯泥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Tomato and egg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番茄蛋花汤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Xinjiang sired-fried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新疆大盘鸡（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）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Baby Cabbage in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上汤娃娃菜（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Roasted eggplant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烧茄子（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7833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Shredded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lettuce salad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&amp; Tomato salad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菜丝沙拉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&amp;</a:t>
                      </a: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番茄沙拉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Corn and lettuce salad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西生菜配玉米粒沙拉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Purple cabbage salad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紫甘蓝沙拉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Cucumber-Yogurt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酸奶黄瓜沙拉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Red kidney bean salad with bitter chrysanthemum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苦菊红腰豆沙拉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Fruit salad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水果沙拉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Lettuce, onion and carrot salad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生菜洋葱胡萝卜沙拉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41509"/>
              </p:ext>
            </p:extLst>
          </p:nvPr>
        </p:nvGraphicFramePr>
        <p:xfrm>
          <a:off x="2314048" y="7975029"/>
          <a:ext cx="7912062" cy="108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09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238245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06295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15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377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68424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AF6B5D7-F6A7-C40B-A77E-08F475925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659" y="4411406"/>
            <a:ext cx="294832" cy="2506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52E295-8AE2-4D0D-D428-2F206BB07D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0811" y="3405377"/>
            <a:ext cx="269256" cy="263527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4F7206B4-A7AB-CC06-7EC2-DE6A02F26E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7955" y="2431322"/>
            <a:ext cx="269954" cy="263527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188" y="8386257"/>
            <a:ext cx="1005927" cy="621846"/>
          </a:xfrm>
          <a:prstGeom prst="rect">
            <a:avLst/>
          </a:prstGeom>
        </p:spPr>
      </p:pic>
      <p:pic>
        <p:nvPicPr>
          <p:cNvPr id="27" name="Picture 19">
            <a:extLst>
              <a:ext uri="{FF2B5EF4-FFF2-40B4-BE49-F238E27FC236}">
                <a16:creationId xmlns:a16="http://schemas.microsoft.com/office/drawing/2014/main" id="{24FA6392-3808-F727-50AD-8D805874A6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2982" y="2356393"/>
            <a:ext cx="256055" cy="250607"/>
          </a:xfrm>
          <a:prstGeom prst="rect">
            <a:avLst/>
          </a:prstGeom>
        </p:spPr>
      </p:pic>
      <p:pic>
        <p:nvPicPr>
          <p:cNvPr id="21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759" y="4443803"/>
            <a:ext cx="215715" cy="212582"/>
          </a:xfrm>
          <a:prstGeom prst="rect">
            <a:avLst/>
          </a:prstGeom>
        </p:spPr>
      </p:pic>
      <p:pic>
        <p:nvPicPr>
          <p:cNvPr id="25" name="Picture 19">
            <a:extLst>
              <a:ext uri="{FF2B5EF4-FFF2-40B4-BE49-F238E27FC236}">
                <a16:creationId xmlns:a16="http://schemas.microsoft.com/office/drawing/2014/main" id="{24FA6392-3808-F727-50AD-8D805874A6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4444" y="4443803"/>
            <a:ext cx="256055" cy="250607"/>
          </a:xfrm>
          <a:prstGeom prst="rect">
            <a:avLst/>
          </a:prstGeom>
        </p:spPr>
      </p:pic>
      <p:pic>
        <p:nvPicPr>
          <p:cNvPr id="18" name="Picture 7">
            <a:extLst>
              <a:ext uri="{FF2B5EF4-FFF2-40B4-BE49-F238E27FC236}">
                <a16:creationId xmlns:a16="http://schemas.microsoft.com/office/drawing/2014/main" id="{4F7206B4-A7AB-CC06-7EC2-DE6A02F26E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5522" y="2525526"/>
            <a:ext cx="269954" cy="263527"/>
          </a:xfrm>
          <a:prstGeom prst="rect">
            <a:avLst/>
          </a:prstGeom>
        </p:spPr>
      </p:pic>
      <p:pic>
        <p:nvPicPr>
          <p:cNvPr id="19" name="Picture 19">
            <a:extLst>
              <a:ext uri="{FF2B5EF4-FFF2-40B4-BE49-F238E27FC236}">
                <a16:creationId xmlns:a16="http://schemas.microsoft.com/office/drawing/2014/main" id="{24FA6392-3808-F727-50AD-8D805874A6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5906" y="2454134"/>
            <a:ext cx="256055" cy="250607"/>
          </a:xfrm>
          <a:prstGeom prst="rect">
            <a:avLst/>
          </a:prstGeom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4F7206B4-A7AB-CC06-7EC2-DE6A02F26E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7813" y="4443803"/>
            <a:ext cx="269954" cy="263527"/>
          </a:xfrm>
          <a:prstGeom prst="rect">
            <a:avLst/>
          </a:prstGeom>
        </p:spPr>
      </p:pic>
      <p:pic>
        <p:nvPicPr>
          <p:cNvPr id="26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335" y="5012131"/>
            <a:ext cx="215715" cy="212582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D7BA4D79-5C3C-43A6-F7D7-A297954DA1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5235" y="1567770"/>
            <a:ext cx="294832" cy="250607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3636AC06-1052-0960-BF5A-58A2FEC737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4879" y="3895756"/>
            <a:ext cx="269954" cy="263527"/>
          </a:xfrm>
          <a:prstGeom prst="rect">
            <a:avLst/>
          </a:prstGeom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CB86DA2D-CDC0-AC58-0C70-3A43920C5F8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282" y="4494747"/>
            <a:ext cx="215715" cy="21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6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952095" y="411186"/>
            <a:ext cx="3461683" cy="382360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</a:t>
            </a:r>
            <a:r>
              <a:rPr kumimoji="1" lang="en-US" altLang="zh-CN" sz="14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4.22-4.26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977840" y="1069007"/>
            <a:ext cx="76668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 &amp; VEGETARIAN &amp; HEALTHY BEVERAGE</a:t>
            </a:r>
          </a:p>
          <a:p>
            <a:pPr algn="ctr"/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30" y="1069007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735076"/>
              </p:ext>
            </p:extLst>
          </p:nvPr>
        </p:nvGraphicFramePr>
        <p:xfrm>
          <a:off x="549282" y="2413747"/>
          <a:ext cx="9468960" cy="454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35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08969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60880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4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106325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Orange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橙子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Banana cake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香蕉蛋糕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Apple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苹果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Red bean bun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豆沙包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Mandarin oranges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沃柑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Pancake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美式煎饼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Muskmelon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伊丽莎白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Honey butter toast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蜂蜜黄油吐司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 pitchFamily="2" charset="-122"/>
                        </a:rPr>
                        <a:t>雪梨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Salty pastry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桃酥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7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882321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Banana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en-US" altLang="zh-CN" sz="1200" b="0" i="0" dirty="0">
                          <a:latin typeface="Gill Sans MT" panose="020B0502020104020203" pitchFamily="34" charset="0"/>
                          <a:ea typeface="仿宋" pitchFamily="49" charset="-122"/>
                        </a:rPr>
                        <a:t>Steamed rolls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葱香花卷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Grapefruit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柚子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Mini vegetable sandwich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迷你三明治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Honey melon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哈密瓜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Chocolate Cookies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巧克力曲奇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882321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VEGETARIAN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Grilled vegetarian sandwich with </a:t>
                      </a: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 fried broccoli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黑椒烤时蔬三明治煎西兰花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Cream mushroom pasta with broccoli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en-US" altLang="zh-CN" sz="1200" b="0" i="0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奶油蘑菇烩螺丝粉西兰花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Zucchini pancake</a:t>
                      </a:r>
                    </a:p>
                    <a:p>
                      <a:pPr lvl="0" algn="ctr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西葫芦酥饼</a:t>
                      </a: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Cream mushroom quiche with Baked cauliflower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奶油蘑菇酥饼佐焗菜花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Pan-fried mashed potato with mushroom in sauce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瑞士土豆饼配烧汁口蘑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3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HEALTHY </a:t>
                      </a:r>
                      <a:r>
                        <a:rPr lang="en-GB" altLang="zh-CN" sz="2000" baseline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BEVERAGE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Orange Juice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健康橙汁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Fruit Juice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）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mint kumquat water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柠檬薄荷金桔水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mint lime water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柠檬薄荷青柠水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mint grape water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柠檬薄荷葡萄水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mint strawberry water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柠檬薄荷草莓水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7832662"/>
          <a:ext cx="7732242" cy="119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31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21010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554640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29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1032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12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82" y="8116813"/>
            <a:ext cx="1005927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9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774582" y="878252"/>
            <a:ext cx="3557376" cy="448876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</a:t>
            </a:r>
            <a:r>
              <a:rPr kumimoji="1" lang="en-US" altLang="zh-CN" sz="14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4.22-4.26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62650" y="1518622"/>
            <a:ext cx="673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 Menu</a:t>
            </a:r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86" y="764915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27078"/>
              </p:ext>
            </p:extLst>
          </p:nvPr>
        </p:nvGraphicFramePr>
        <p:xfrm>
          <a:off x="696313" y="2609497"/>
          <a:ext cx="9468960" cy="348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350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08970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1022817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4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86868" marR="86868" marT="43434" marB="43434" anchor="ctr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1181383"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Product 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Nachos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墨西哥玉米饼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份）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69208" rtl="0" eaLnBrk="1" fontAlgn="ctr" latinLnBrk="0" hangingPunct="1"/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208" rtl="0" eaLnBrk="1" fontAlgn="ctr" latinLnBrk="0" hangingPunct="1"/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Jacky potato</a:t>
                      </a:r>
                      <a:b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</a:b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杰克土豆（金枪鱼）</a:t>
                      </a: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¥15.00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Hotdog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美式热狗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¥12.00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bun stuffed with barbecued roast pork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叉烧包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Guangzhou steamed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金沙包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¥10.00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algn="ctr" fontAlgn="ctr"/>
                      <a:endParaRPr lang="zh-CN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187115">
                <a:tc vMerge="1"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Crispy corn hotdog sausage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脆皮玉米热狗肠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3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根）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Shanghai Pan fried pork bun</a:t>
                      </a:r>
                      <a:b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上海生煎包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15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Cold noodle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凉皮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¥12.00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份）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Roasted Rice in chicken wings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鸡翅包饭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zh-CN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Dongbei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Fried cold noodles</a:t>
                      </a:r>
                      <a:b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东北烤冷面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份）</a:t>
                      </a:r>
                    </a:p>
                    <a:p>
                      <a:pPr algn="ctr" fontAlgn="ctr"/>
                      <a:endParaRPr lang="zh-CN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/>
        </p:nvGraphicFramePr>
        <p:xfrm>
          <a:off x="2432167" y="7609684"/>
          <a:ext cx="7733106" cy="119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464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210238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554640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29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1032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55" y="8177986"/>
            <a:ext cx="1005927" cy="621846"/>
          </a:xfrm>
          <a:prstGeom prst="rect">
            <a:avLst/>
          </a:prstGeom>
        </p:spPr>
      </p:pic>
      <p:pic>
        <p:nvPicPr>
          <p:cNvPr id="15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079" y="5352892"/>
            <a:ext cx="215900" cy="216605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9B7F3471-2FB0-43C1-8FDC-50E145B327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905" y="5444542"/>
            <a:ext cx="214647" cy="203199"/>
          </a:xfrm>
          <a:prstGeom prst="rect">
            <a:avLst/>
          </a:prstGeom>
        </p:spPr>
      </p:pic>
      <p:pic>
        <p:nvPicPr>
          <p:cNvPr id="26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79" y="4051826"/>
            <a:ext cx="253173" cy="25400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569" y="5516944"/>
            <a:ext cx="253173" cy="254000"/>
          </a:xfrm>
          <a:prstGeom prst="rect">
            <a:avLst/>
          </a:prstGeom>
        </p:spPr>
      </p:pic>
      <p:pic>
        <p:nvPicPr>
          <p:cNvPr id="2" name="Picture 12">
            <a:extLst>
              <a:ext uri="{FF2B5EF4-FFF2-40B4-BE49-F238E27FC236}">
                <a16:creationId xmlns:a16="http://schemas.microsoft.com/office/drawing/2014/main" id="{19A48C6C-551D-1630-A312-8B23C41479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692" y="3792876"/>
            <a:ext cx="292100" cy="287858"/>
          </a:xfrm>
          <a:prstGeom prst="rect">
            <a:avLst/>
          </a:prstGeom>
        </p:spPr>
      </p:pic>
      <p:pic>
        <p:nvPicPr>
          <p:cNvPr id="3" name="Picture 21">
            <a:extLst>
              <a:ext uri="{FF2B5EF4-FFF2-40B4-BE49-F238E27FC236}">
                <a16:creationId xmlns:a16="http://schemas.microsoft.com/office/drawing/2014/main" id="{4ED83486-193B-1A17-EFBC-2B0C501901B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913" y="4351677"/>
            <a:ext cx="253173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2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7233</TotalTime>
  <Words>1354</Words>
  <Application>Microsoft Office PowerPoint</Application>
  <PresentationFormat>自定义</PresentationFormat>
  <Paragraphs>485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Source Han Sans SC Regular</vt:lpstr>
      <vt:lpstr>Arial</vt:lpstr>
      <vt:lpstr>Calibri</vt:lpstr>
      <vt:lpstr>Calibri Light</vt:lpstr>
      <vt:lpstr>Gill Sans MT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wellington.tj</cp:lastModifiedBy>
  <cp:revision>381</cp:revision>
  <cp:lastPrinted>2024-04-17T07:56:01Z</cp:lastPrinted>
  <dcterms:created xsi:type="dcterms:W3CDTF">2022-10-26T06:42:30Z</dcterms:created>
  <dcterms:modified xsi:type="dcterms:W3CDTF">2024-04-19T02:41:54Z</dcterms:modified>
</cp:coreProperties>
</file>