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62" r:id="rId4"/>
    <p:sldId id="261" r:id="rId5"/>
  </p:sldIdLst>
  <p:sldSz cx="10691813" cy="9144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9"/>
    <p:restoredTop sz="89057" autoAdjust="0"/>
  </p:normalViewPr>
  <p:slideViewPr>
    <p:cSldViewPr snapToGrid="0">
      <p:cViewPr varScale="1">
        <p:scale>
          <a:sx n="52" d="100"/>
          <a:sy n="52" d="100"/>
        </p:scale>
        <p:origin x="14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68438" y="1252538"/>
            <a:ext cx="39528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4" rIns="96606" bIns="4830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6" tIns="48304" rIns="96606" bIns="48304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8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18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496484"/>
            <a:ext cx="9088041" cy="3183467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802717"/>
            <a:ext cx="8018860" cy="2207683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58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6641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86834"/>
            <a:ext cx="2305422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86834"/>
            <a:ext cx="6782619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3383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291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2279653"/>
            <a:ext cx="9221689" cy="380364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6119286"/>
            <a:ext cx="9221689" cy="2000249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91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434167"/>
            <a:ext cx="4544021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434167"/>
            <a:ext cx="4544021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754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86836"/>
            <a:ext cx="9221689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2241551"/>
            <a:ext cx="4523137" cy="1098549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3340100"/>
            <a:ext cx="452313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2241551"/>
            <a:ext cx="4545413" cy="1098549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3340100"/>
            <a:ext cx="45454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626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22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544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609600"/>
            <a:ext cx="3448388" cy="2133600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316569"/>
            <a:ext cx="5412730" cy="6498167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743200"/>
            <a:ext cx="3448388" cy="5082117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132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609600"/>
            <a:ext cx="3448388" cy="2133600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316569"/>
            <a:ext cx="5412730" cy="6498167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743200"/>
            <a:ext cx="3448388" cy="5082117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2986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86836"/>
            <a:ext cx="922168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434167"/>
            <a:ext cx="922168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8475136"/>
            <a:ext cx="240565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t>2024/4/25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8475136"/>
            <a:ext cx="360848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8475136"/>
            <a:ext cx="240565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029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537139" y="30124"/>
            <a:ext cx="3950780" cy="362423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9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WEEKLY </a:t>
            </a:r>
            <a:r>
              <a:rPr kumimoji="1" lang="en-US" altLang="zh-CN" sz="14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4.28-4.30</a:t>
            </a:r>
            <a:endParaRPr kumimoji="1" lang="zh-CN" altLang="en-US" sz="1900" spc="57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144386" y="267867"/>
            <a:ext cx="673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LUNCH MENU</a:t>
            </a:r>
            <a:endParaRPr kumimoji="1" lang="zh-CN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07" y="307294"/>
            <a:ext cx="1662463" cy="1176177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047387"/>
              </p:ext>
            </p:extLst>
          </p:nvPr>
        </p:nvGraphicFramePr>
        <p:xfrm>
          <a:off x="440009" y="895382"/>
          <a:ext cx="10039242" cy="6544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74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682233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681249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662609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739499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591911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422303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S</a:t>
                      </a:r>
                      <a:r>
                        <a:rPr lang="en-US" altLang="zh-CN" sz="2000" b="0" dirty="0">
                          <a:latin typeface="Gill Sans MT" panose="020B0502020104020203" pitchFamily="34" charset="0"/>
                        </a:rPr>
                        <a:t>U</a:t>
                      </a:r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 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日</a:t>
                      </a:r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一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 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273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/>
                          </a:solidFill>
                        </a:rPr>
                        <a:t>SOUP</a:t>
                      </a:r>
                      <a:endParaRPr lang="zh-CN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Korean soy sauce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韩式大酱汤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Cream of pumpkin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奶油南瓜汤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Sweet corn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玉米羹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37" marB="0" anchor="ctr" horzOverflow="overflow"/>
                </a:tc>
                <a:extLst>
                  <a:ext uri="{0D108BD9-81ED-4DB2-BD59-A6C34878D82A}">
                    <a16:rowId xmlns:a16="http://schemas.microsoft.com/office/drawing/2014/main" val="3070517328"/>
                  </a:ext>
                </a:extLst>
              </a:tr>
              <a:tr h="152843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WESTERN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DISH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Grilled chicken chop with tomato basil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香烤鸡扒配番茄罗勒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Fried vegetable with lemon and herbs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柠檬香草炒时蔬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（玉米笋、彩椒、菜花、甜豆、紫圆白菜）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Baked pumpkins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焗南瓜块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31" marR="9531" marT="9531" marB="95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Deep-fried fish fillet with tartar sauce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炸鱼柳配塔塔汁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Baked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卡真烤土豆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/>
                        </a:rPr>
                        <a:t>Steamed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蒸什锦蔬菜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Stewed pork with bacon and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培根蘑菇猪扒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Stewed vegetables in Provence style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普罗旺斯烤蔬菜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（紫洋葱、西红柿、西葫）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Mashed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香蒜土豆泥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31" marR="9531" marT="9531" marB="95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31" marR="9531" marT="9531" marB="9531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570712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ASIAN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DISH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Stewed rice cake with pork, Korean style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Helvetica"/>
                        </a:rPr>
                        <a:t>韩式猪梅肉年糕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Helvetica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Helvetica"/>
                        </a:rPr>
                        <a:t>Pancake zucchini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韩式煎西葫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Jap Chae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 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韩式炒冬粉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lvl="0" algn="ctr" defTabSz="914400" fontAlgn="ctr"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en-US" altLang="zh-CN" sz="1200" b="0" i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sym typeface="Times New Roman"/>
                      </a:endParaRPr>
                    </a:p>
                  </a:txBody>
                  <a:tcPr marL="9531" marR="9531" marT="9531" marB="95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Stir-Fried Rice Noodles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泰式炒河粉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80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Stir fried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r>
                        <a:rPr kumimoji="0" lang="zh-CN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mushrooms </a:t>
                      </a:r>
                      <a:r>
                        <a:rPr kumimoji="0" lang="zh-CN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vegetables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蒜香蟹味菇奶白菜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（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New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）</a:t>
                      </a: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Fried chicken leg with Thai basil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泰式罗勒干葱炒鸡腿肉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Thai fried prawn slices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泰式炸虾片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1069208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Fried chicken with colorful pepper</a:t>
                      </a:r>
                    </a:p>
                    <a:p>
                      <a:pPr marL="0" algn="ctr" defTabSz="1069208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五彩甜椒炒滑鸡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（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New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）</a:t>
                      </a:r>
                    </a:p>
                    <a:p>
                      <a:pPr marL="0" algn="ctr" defTabSz="1069208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Sweet and Sour 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lotus roots </a:t>
                      </a:r>
                    </a:p>
                    <a:p>
                      <a:pPr marL="0" algn="ctr" defTabSz="1069208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糖醋藕片（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New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/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cauliflower</a:t>
                      </a:r>
                    </a:p>
                    <a:p>
                      <a:pPr marL="0" lvl="1" algn="ctr" defTabSz="1069208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蒜蓉炒菜花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lvl="1" algn="ctr" defTabSz="1069208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Rice</a:t>
                      </a:r>
                    </a:p>
                    <a:p>
                      <a:pPr marL="0" lvl="1" algn="ctr" defTabSz="1069208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31" marR="9531" marT="9531" marB="95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7519593"/>
                  </a:ext>
                </a:extLst>
              </a:tr>
              <a:tr h="1139163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NOODLE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Noodles with mushroom and beef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香菇牛肉酱拌面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With Cole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配：油菜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Noodles with Soy Bean Paste, Beijing Style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老北京炸酱面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With cucumber carrot and spinach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配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: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黄瓜、胡萝卜，菠菜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Korean kimchi and beef noodle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韩式泡菜牛肉火锅面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With Radish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配：韩式萝卜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213973"/>
              </p:ext>
            </p:extLst>
          </p:nvPr>
        </p:nvGraphicFramePr>
        <p:xfrm>
          <a:off x="2258092" y="7924772"/>
          <a:ext cx="8221158" cy="1088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425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169164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306628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406629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406629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439683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245696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2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727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31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90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Fat(g)</a:t>
                      </a:r>
                    </a:p>
                    <a:p>
                      <a:r>
                        <a:rPr lang="en-US" altLang="zh-CN" sz="1200" b="0" dirty="0"/>
                        <a:t>27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Sodium(mg)</a:t>
                      </a:r>
                    </a:p>
                    <a:p>
                      <a:r>
                        <a:rPr lang="en-US" altLang="zh-CN" sz="1200" b="0" dirty="0"/>
                        <a:t>1100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495279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059FFF84-18DA-A33A-B94C-6DB41E4AA1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630" y="4365475"/>
            <a:ext cx="283341" cy="283341"/>
          </a:xfrm>
          <a:prstGeom prst="rect">
            <a:avLst/>
          </a:prstGeom>
        </p:spPr>
      </p:pic>
      <p:pic>
        <p:nvPicPr>
          <p:cNvPr id="27" name="Picture 10">
            <a:extLst>
              <a:ext uri="{FF2B5EF4-FFF2-40B4-BE49-F238E27FC236}">
                <a16:creationId xmlns:a16="http://schemas.microsoft.com/office/drawing/2014/main" id="{5813712D-4980-4838-5A9C-9F0348C57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04" y="8391866"/>
            <a:ext cx="1005927" cy="621846"/>
          </a:xfrm>
          <a:prstGeom prst="rect">
            <a:avLst/>
          </a:prstGeom>
        </p:spPr>
      </p:pic>
      <p:pic>
        <p:nvPicPr>
          <p:cNvPr id="26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29" y="2347666"/>
            <a:ext cx="239089" cy="241443"/>
          </a:xfrm>
          <a:prstGeom prst="rect">
            <a:avLst/>
          </a:prstGeom>
        </p:spPr>
      </p:pic>
      <p:pic>
        <p:nvPicPr>
          <p:cNvPr id="34" name="Picture 11">
            <a:extLst>
              <a:ext uri="{FF2B5EF4-FFF2-40B4-BE49-F238E27FC236}">
                <a16:creationId xmlns:a16="http://schemas.microsoft.com/office/drawing/2014/main" id="{9E81DB2C-72E7-0402-C2EB-36F9146539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6070" y="2052942"/>
            <a:ext cx="286537" cy="286537"/>
          </a:xfrm>
          <a:prstGeom prst="rect">
            <a:avLst/>
          </a:prstGeom>
        </p:spPr>
      </p:pic>
      <p:pic>
        <p:nvPicPr>
          <p:cNvPr id="24" name="Picture 16">
            <a:extLst>
              <a:ext uri="{FF2B5EF4-FFF2-40B4-BE49-F238E27FC236}">
                <a16:creationId xmlns:a16="http://schemas.microsoft.com/office/drawing/2014/main" id="{1C8F5C6A-C75C-EAF6-2C1E-5028AF1EC9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2528" y="2230234"/>
            <a:ext cx="249958" cy="249958"/>
          </a:xfrm>
          <a:prstGeom prst="rect">
            <a:avLst/>
          </a:prstGeom>
        </p:spPr>
      </p:pic>
      <p:pic>
        <p:nvPicPr>
          <p:cNvPr id="2" name="Picture 16">
            <a:extLst>
              <a:ext uri="{FF2B5EF4-FFF2-40B4-BE49-F238E27FC236}">
                <a16:creationId xmlns:a16="http://schemas.microsoft.com/office/drawing/2014/main" id="{064526D7-2217-0CF0-3F67-214D97FD01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8294" y="6591022"/>
            <a:ext cx="249958" cy="249958"/>
          </a:xfrm>
          <a:prstGeom prst="rect">
            <a:avLst/>
          </a:prstGeom>
        </p:spPr>
      </p:pic>
      <p:pic>
        <p:nvPicPr>
          <p:cNvPr id="11" name="Picture 14">
            <a:extLst>
              <a:ext uri="{FF2B5EF4-FFF2-40B4-BE49-F238E27FC236}">
                <a16:creationId xmlns:a16="http://schemas.microsoft.com/office/drawing/2014/main" id="{A23D1C30-49E0-7C43-6B23-455522F7C5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7461" y="6479635"/>
            <a:ext cx="301314" cy="257218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CB5BA4E4-E375-6E21-4451-4D2DA00BBA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036" y="5981093"/>
            <a:ext cx="333164" cy="232372"/>
          </a:xfrm>
          <a:prstGeom prst="rect">
            <a:avLst/>
          </a:prstGeom>
        </p:spPr>
      </p:pic>
      <p:pic>
        <p:nvPicPr>
          <p:cNvPr id="22" name="Picture 11">
            <a:extLst>
              <a:ext uri="{FF2B5EF4-FFF2-40B4-BE49-F238E27FC236}">
                <a16:creationId xmlns:a16="http://schemas.microsoft.com/office/drawing/2014/main" id="{22A6D523-57B7-39D6-F5C8-6CA605F4E6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814238" y="5360136"/>
            <a:ext cx="239091" cy="239091"/>
          </a:xfrm>
          <a:prstGeom prst="rect">
            <a:avLst/>
          </a:prstGeom>
        </p:spPr>
      </p:pic>
      <p:pic>
        <p:nvPicPr>
          <p:cNvPr id="8" name="Picture 16">
            <a:extLst>
              <a:ext uri="{FF2B5EF4-FFF2-40B4-BE49-F238E27FC236}">
                <a16:creationId xmlns:a16="http://schemas.microsoft.com/office/drawing/2014/main" id="{F458AB40-69DC-6528-4EC4-AB4E512673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6796" y="4562776"/>
            <a:ext cx="249958" cy="249958"/>
          </a:xfrm>
          <a:prstGeom prst="rect">
            <a:avLst/>
          </a:prstGeom>
        </p:spPr>
      </p:pic>
      <p:pic>
        <p:nvPicPr>
          <p:cNvPr id="25" name="Picture 29">
            <a:extLst>
              <a:ext uri="{FF2B5EF4-FFF2-40B4-BE49-F238E27FC236}">
                <a16:creationId xmlns:a16="http://schemas.microsoft.com/office/drawing/2014/main" id="{1178FC35-BCC6-CD58-7A87-3ED744C6933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426" y="6458783"/>
            <a:ext cx="256779" cy="253050"/>
          </a:xfrm>
          <a:prstGeom prst="rect">
            <a:avLst/>
          </a:prstGeom>
        </p:spPr>
      </p:pic>
      <p:pic>
        <p:nvPicPr>
          <p:cNvPr id="3" name="Picture 14">
            <a:extLst>
              <a:ext uri="{FF2B5EF4-FFF2-40B4-BE49-F238E27FC236}">
                <a16:creationId xmlns:a16="http://schemas.microsoft.com/office/drawing/2014/main" id="{6C3490AA-1286-49A0-41A5-9244D0DD5E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5440" y="6608244"/>
            <a:ext cx="301314" cy="25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2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722667" y="181752"/>
            <a:ext cx="3738129" cy="382360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9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WEEKLY </a:t>
            </a:r>
            <a:r>
              <a:rPr kumimoji="1" lang="en-US" altLang="zh-CN" sz="14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4.28-4.30</a:t>
            </a:r>
            <a:endParaRPr kumimoji="1" lang="zh-CN" altLang="en-US" sz="1900" spc="57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236222" y="564112"/>
            <a:ext cx="673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92" y="683909"/>
            <a:ext cx="1662463" cy="1176177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164038"/>
              </p:ext>
            </p:extLst>
          </p:nvPr>
        </p:nvGraphicFramePr>
        <p:xfrm>
          <a:off x="225492" y="1306355"/>
          <a:ext cx="10233078" cy="627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513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705513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705513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705513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705513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705513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10777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S</a:t>
                      </a:r>
                      <a:r>
                        <a:rPr lang="en-US" altLang="zh-CN" sz="2000" b="0" dirty="0">
                          <a:latin typeface="Gill Sans MT" panose="020B0502020104020203" pitchFamily="34" charset="0"/>
                        </a:rPr>
                        <a:t>U</a:t>
                      </a:r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 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日</a:t>
                      </a:r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一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 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1819517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Wonton soup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云吞汤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Steamed Creamy Custard Bun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奶黄包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Tea flavour egg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茶鸡蛋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Fried broccoli with corn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玉米粒炒西蓝花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Oat milk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燕麦牛奶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Chicken sandwich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牛角鸡肉三明治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Scrambled eggs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美式炒蛋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b="0" i="0" u="none" strike="noStrike" kern="1200" cap="none" spc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Grilled zucchini with vanilla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香草扒西葫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Lily millet porridge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百合小米粥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Creamy steamed buns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奶油馒头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Boiled eggs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水煮蛋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Fried cabbage and pork  in soya bean sauce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豉汁肉丝圆白菜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2210261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Noodle soup</a:t>
                      </a:r>
                    </a:p>
                    <a:p>
                      <a:pPr marL="0" marR="0" lvl="0" indent="0" algn="ctr" defTabSz="10280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面汤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New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）</a:t>
                      </a:r>
                    </a:p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T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om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ato and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pork 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egg fungus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 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soup</a:t>
                      </a:r>
                      <a:endParaRPr lang="en-US" altLang="zh-CN" sz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sym typeface="+mn-ea"/>
                      </a:endParaRPr>
                    </a:p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番茄瘦肉鸡蛋木耳卤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New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）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Four kinds vegetables</a:t>
                      </a:r>
                    </a:p>
                    <a:p>
                      <a:pPr algn="ctr"/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四色菜码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New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）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 noodle</a:t>
                      </a:r>
                      <a:endParaRPr lang="zh-CN" altLang="zh-CN" sz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 面条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（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New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）</a:t>
                      </a:r>
                      <a:endParaRPr lang="zh-CN" altLang="en-US" sz="12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lt"/>
                        <a:sym typeface="+mn-ea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cap="none" spc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Green carrot and corn soup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青红萝卜玉米汤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Sichuan style fried chicken with pepper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天府椒麻盐煎鸡肉</a:t>
                      </a: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（</a:t>
                      </a: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New</a:t>
                      </a: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Fried celery with preserved meat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腊味炒西芹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Garlic vegetable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蒜蓉蔬菜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米饭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zh-CN" altLang="en-US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sym typeface="+mn-ea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CN" altLang="en-US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37" marB="0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89552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Lettuce and tomato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生菜西红柿沙拉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Tomato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番茄沙拉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Shredded lettuce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菜丝沙拉</a:t>
                      </a: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CN" altLang="en-US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</a:txBody>
                  <a:tcPr marL="9526" marR="9526" marT="9537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774273"/>
              </p:ext>
            </p:extLst>
          </p:nvPr>
        </p:nvGraphicFramePr>
        <p:xfrm>
          <a:off x="2546508" y="7996035"/>
          <a:ext cx="7912062" cy="1088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109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238245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31867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31867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31867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31867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406295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2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Fat(g)</a:t>
                      </a:r>
                    </a:p>
                    <a:p>
                      <a:r>
                        <a:rPr lang="en-US" altLang="zh-CN" sz="1200" b="0" dirty="0"/>
                        <a:t>15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Sodium(mg)</a:t>
                      </a:r>
                    </a:p>
                    <a:p>
                      <a:r>
                        <a:rPr lang="en-US" altLang="zh-CN" sz="1200" b="0" dirty="0"/>
                        <a:t>377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18984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3052E295-8AE2-4D0D-D428-2F206BB07D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227" y="2669131"/>
            <a:ext cx="269256" cy="263527"/>
          </a:xfrm>
          <a:prstGeom prst="rect">
            <a:avLst/>
          </a:prstGeom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id="{5813712D-4980-4838-5A9C-9F0348C57C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243" y="8342612"/>
            <a:ext cx="1005927" cy="621846"/>
          </a:xfrm>
          <a:prstGeom prst="rect">
            <a:avLst/>
          </a:prstGeom>
        </p:spPr>
      </p:pic>
      <p:pic>
        <p:nvPicPr>
          <p:cNvPr id="23" name="Picture 7">
            <a:extLst>
              <a:ext uri="{FF2B5EF4-FFF2-40B4-BE49-F238E27FC236}">
                <a16:creationId xmlns:a16="http://schemas.microsoft.com/office/drawing/2014/main" id="{4F7206B4-A7AB-CC06-7EC2-DE6A02F26E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2816" y="2209322"/>
            <a:ext cx="269954" cy="263527"/>
          </a:xfrm>
          <a:prstGeom prst="rect">
            <a:avLst/>
          </a:prstGeom>
        </p:spPr>
      </p:pic>
      <p:pic>
        <p:nvPicPr>
          <p:cNvPr id="30" name="Picture 7">
            <a:extLst>
              <a:ext uri="{FF2B5EF4-FFF2-40B4-BE49-F238E27FC236}">
                <a16:creationId xmlns:a16="http://schemas.microsoft.com/office/drawing/2014/main" id="{4F7206B4-A7AB-CC06-7EC2-DE6A02F26E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2031" y="3551377"/>
            <a:ext cx="269954" cy="263527"/>
          </a:xfrm>
          <a:prstGeom prst="rect">
            <a:avLst/>
          </a:prstGeom>
        </p:spPr>
      </p:pic>
      <p:pic>
        <p:nvPicPr>
          <p:cNvPr id="2" name="Picture 7">
            <a:extLst>
              <a:ext uri="{FF2B5EF4-FFF2-40B4-BE49-F238E27FC236}">
                <a16:creationId xmlns:a16="http://schemas.microsoft.com/office/drawing/2014/main" id="{6399F0AA-92DA-3EDA-E724-46DCC94228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227" y="5529000"/>
            <a:ext cx="269954" cy="263527"/>
          </a:xfrm>
          <a:prstGeom prst="rect">
            <a:avLst/>
          </a:prstGeom>
        </p:spPr>
      </p:pic>
      <p:pic>
        <p:nvPicPr>
          <p:cNvPr id="3" name="Picture 10">
            <a:extLst>
              <a:ext uri="{FF2B5EF4-FFF2-40B4-BE49-F238E27FC236}">
                <a16:creationId xmlns:a16="http://schemas.microsoft.com/office/drawing/2014/main" id="{6A213B7A-1BF1-2D31-ACE5-4B8C1BF43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8039" y="4822487"/>
            <a:ext cx="269256" cy="263527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84152730-CCBA-CC2E-8801-C999E3E1C3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7955" y="4954250"/>
            <a:ext cx="269954" cy="263527"/>
          </a:xfrm>
          <a:prstGeom prst="rect">
            <a:avLst/>
          </a:prstGeom>
        </p:spPr>
      </p:pic>
      <p:pic>
        <p:nvPicPr>
          <p:cNvPr id="6" name="Picture 29">
            <a:extLst>
              <a:ext uri="{FF2B5EF4-FFF2-40B4-BE49-F238E27FC236}">
                <a16:creationId xmlns:a16="http://schemas.microsoft.com/office/drawing/2014/main" id="{BA479922-E704-7A02-DD58-D5D1AB7246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646" y="4822487"/>
            <a:ext cx="256779" cy="2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6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941463" y="579241"/>
            <a:ext cx="3461683" cy="382360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9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WEEKLY </a:t>
            </a:r>
            <a:r>
              <a:rPr kumimoji="1" lang="en-US" altLang="zh-CN" sz="14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4.28-4.30</a:t>
            </a:r>
            <a:endParaRPr kumimoji="1" lang="zh-CN" altLang="en-US" sz="1900" spc="57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1977840" y="1069007"/>
            <a:ext cx="76668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 &amp; VEGETARIAN &amp; HEALTHY BEVERAGE</a:t>
            </a:r>
          </a:p>
          <a:p>
            <a:pPr algn="ctr"/>
            <a:endParaRPr kumimoji="1" lang="zh-CN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30" y="1617336"/>
            <a:ext cx="1662463" cy="1176177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400883"/>
              </p:ext>
            </p:extLst>
          </p:nvPr>
        </p:nvGraphicFramePr>
        <p:xfrm>
          <a:off x="549282" y="2276795"/>
          <a:ext cx="9468960" cy="4941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35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08969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578160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608800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S</a:t>
                      </a:r>
                      <a:r>
                        <a:rPr lang="en-US" altLang="zh-CN" sz="2000" b="0" dirty="0">
                          <a:latin typeface="Gill Sans MT" panose="020B0502020104020203" pitchFamily="34" charset="0"/>
                        </a:rPr>
                        <a:t>U</a:t>
                      </a:r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 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日</a:t>
                      </a:r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一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 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86868" marR="86868" marT="43434" marB="43434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106325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Orange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橙子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Creamy steamed buns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奶油馒头</a:t>
                      </a: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Pear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烟台梨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Striped Cake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Helvetica"/>
                        </a:rPr>
                        <a:t>双色蛋糕</a:t>
                      </a:r>
                      <a:endParaRPr kumimoji="0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Helvetica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Grapefruit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柚子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Margherita Pizza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玛格丽特披萨</a:t>
                      </a: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7" marB="0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882321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Banana</a:t>
                      </a:r>
                      <a:b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</a:b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香蕉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Sponge cake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海绵蛋糕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Sugar orange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砂糖橘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Banana cake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香蕉蛋糕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882321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VEGETARIAN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Baked </a:t>
                      </a:r>
                      <a:r>
                        <a:rPr kumimoji="0" lang="en-US" altLang="zh-CN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broccoli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风味西兰花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Low-calorie black bean burgers with Sautéed eggplant, carrot, and zucchini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低热量黑豆汉堡配烤茄子西葫番茄胡萝卜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Bean and rice burrito with cauliflower gratin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豆米卷饼配焗菠菜</a:t>
                      </a: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lvl="0" algn="ctr" defTabSz="914400" fontAlgn="b">
                        <a:defRPr/>
                      </a:pPr>
                      <a:endParaRPr lang="en-US" altLang="zh-CN" sz="1200" baseline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52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HEALTHY </a:t>
                      </a:r>
                      <a:r>
                        <a:rPr lang="en-GB" altLang="zh-CN" sz="2000" baseline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BEVERAGE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Black currant mint lemon juice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黑加仑薄荷柠檬汁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Healthy Fruit Juice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）</a:t>
                      </a:r>
                      <a:endParaRPr lang="en-US" altLang="zh-CN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Lemon mint orange water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柠檬薄荷橙子水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Lemon mint strawberry water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柠檬薄荷草莓水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466589"/>
              </p:ext>
            </p:extLst>
          </p:nvPr>
        </p:nvGraphicFramePr>
        <p:xfrm>
          <a:off x="2286000" y="7542666"/>
          <a:ext cx="7732242" cy="119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31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210103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28870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28870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28870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28870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554640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2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Fat(g)</a:t>
                      </a:r>
                    </a:p>
                    <a:p>
                      <a:r>
                        <a:rPr lang="en-US" altLang="zh-CN" sz="1200" b="0" dirty="0"/>
                        <a:t>29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Sodium(mg)</a:t>
                      </a:r>
                    </a:p>
                    <a:p>
                      <a:r>
                        <a:rPr lang="en-US" altLang="zh-CN" sz="1200" b="0" dirty="0"/>
                        <a:t>1032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12" name="Picture 10">
            <a:extLst>
              <a:ext uri="{FF2B5EF4-FFF2-40B4-BE49-F238E27FC236}">
                <a16:creationId xmlns:a16="http://schemas.microsoft.com/office/drawing/2014/main" id="{5813712D-4980-4838-5A9C-9F0348C57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82" y="8116813"/>
            <a:ext cx="1005927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8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712882" y="871549"/>
            <a:ext cx="3557376" cy="448876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9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WEEKLY </a:t>
            </a:r>
            <a:r>
              <a:rPr kumimoji="1" lang="en-US" altLang="zh-CN" sz="1400" spc="570" dirty="0">
                <a:solidFill>
                  <a:schemeClr val="bg1"/>
                </a:solidFill>
                <a:latin typeface="Gill Sans MT" panose="020B0502020104020203" pitchFamily="34" charset="0"/>
              </a:rPr>
              <a:t>4.28-4.30</a:t>
            </a:r>
            <a:endParaRPr kumimoji="1" lang="zh-CN" altLang="en-US" sz="1900" spc="57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123428" y="1529274"/>
            <a:ext cx="673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 Menu</a:t>
            </a:r>
            <a:endParaRPr kumimoji="1" lang="zh-CN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37" y="2222541"/>
            <a:ext cx="1662463" cy="1176177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998155"/>
              </p:ext>
            </p:extLst>
          </p:nvPr>
        </p:nvGraphicFramePr>
        <p:xfrm>
          <a:off x="169637" y="2712847"/>
          <a:ext cx="10500992" cy="349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794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562534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75016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75016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75016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75016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1022817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SUN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 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日</a:t>
                      </a:r>
                    </a:p>
                  </a:txBody>
                  <a:tcPr marL="86868" marR="86868" marT="43434" marB="43434" anchor="ctr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一</a:t>
                      </a:r>
                      <a:endParaRPr lang="zh-CN" altLang="en-US" sz="2000" dirty="0"/>
                    </a:p>
                  </a:txBody>
                  <a:tcPr marL="86868" marR="86868" marT="43434" marB="43434" anchor="ctr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 星期</a:t>
                      </a:r>
                      <a:r>
                        <a:rPr lang="zh-CN" altLang="en-US" sz="14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2000" dirty="0"/>
                    </a:p>
                  </a:txBody>
                  <a:tcPr marL="86868" marR="86868" marT="43434" marB="43434" anchor="ctr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86868" marR="86868" marT="43434" marB="43434" anchor="ctr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marL="86868" marR="86868" marT="43434" marB="43434" anchor="ctr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1181383"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Product 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Roasted Rice in chicken wings</a:t>
                      </a:r>
                      <a:b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鸡翅包饭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Steamed bun stuffed with barbecued roast pork</a:t>
                      </a:r>
                      <a:b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叉烧包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¥10.00 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 fontAlgn="ctr"/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Tempura shrimp</a:t>
                      </a:r>
                      <a:b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天妇罗炸虾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¥6.00 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只）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1069208" rtl="0" eaLnBrk="1" fontAlgn="ctr" latinLnBrk="0" hangingPunct="1"/>
                      <a:endParaRPr lang="en-US" altLang="zh-CN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187115">
                <a:tc vMerge="1"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Xian Stewed Pork and Buns</a:t>
                      </a:r>
                      <a:b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西安潼关肉夹馍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¥12.00 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Cold noodle</a:t>
                      </a:r>
                      <a:b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凉皮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¥12.00 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份）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Steamed spare ribs with black bean sauce</a:t>
                      </a:r>
                      <a:br>
                        <a:rPr lang="en-US" altLang="zh-CN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</a:b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豉汁蒸排骨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¥25.00 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100g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）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1069208" rtl="0" eaLnBrk="1" fontAlgn="ctr" latinLnBrk="0" hangingPunct="1"/>
                      <a:endParaRPr lang="en-US" altLang="zh-CN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02282"/>
              </p:ext>
            </p:extLst>
          </p:nvPr>
        </p:nvGraphicFramePr>
        <p:xfrm>
          <a:off x="2738781" y="7461758"/>
          <a:ext cx="7733106" cy="119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464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210238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288851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288851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288851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288851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554640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2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200" b="0" dirty="0"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Fat(g)</a:t>
                      </a:r>
                    </a:p>
                    <a:p>
                      <a:r>
                        <a:rPr lang="en-US" altLang="zh-CN" sz="1200" b="0" dirty="0"/>
                        <a:t>29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/>
                        <a:t>Sodium(mg)</a:t>
                      </a:r>
                    </a:p>
                    <a:p>
                      <a:r>
                        <a:rPr lang="en-US" altLang="zh-CN" sz="1200" b="0" dirty="0"/>
                        <a:t>1032</a:t>
                      </a:r>
                      <a:endParaRPr lang="zh-CN" altLang="en-US" sz="1200" b="0" dirty="0"/>
                    </a:p>
                  </a:txBody>
                  <a:tcPr marL="86868" marR="86868" marT="43434" marB="4343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608076">
                <a:tc>
                  <a:txBody>
                    <a:bodyPr/>
                    <a:lstStyle/>
                    <a:p>
                      <a:r>
                        <a:rPr lang="en-GB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2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2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2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 marL="86868" marR="86868" marT="43434" marB="43434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8" name="Picture 10">
            <a:extLst>
              <a:ext uri="{FF2B5EF4-FFF2-40B4-BE49-F238E27FC236}">
                <a16:creationId xmlns:a16="http://schemas.microsoft.com/office/drawing/2014/main" id="{5813712D-4980-4838-5A9C-9F0348C57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92" y="7901539"/>
            <a:ext cx="1005927" cy="621846"/>
          </a:xfrm>
          <a:prstGeom prst="rect">
            <a:avLst/>
          </a:prstGeom>
        </p:spPr>
      </p:pic>
      <p:pic>
        <p:nvPicPr>
          <p:cNvPr id="26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428" y="5340298"/>
            <a:ext cx="253173" cy="254000"/>
          </a:xfrm>
          <a:prstGeom prst="rect">
            <a:avLst/>
          </a:prstGeom>
        </p:spPr>
      </p:pic>
      <p:pic>
        <p:nvPicPr>
          <p:cNvPr id="27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387" y="4425130"/>
            <a:ext cx="328521" cy="329595"/>
          </a:xfrm>
          <a:prstGeom prst="rect">
            <a:avLst/>
          </a:prstGeom>
        </p:spPr>
      </p:pic>
      <p:pic>
        <p:nvPicPr>
          <p:cNvPr id="6" name="Picture 17">
            <a:extLst>
              <a:ext uri="{FF2B5EF4-FFF2-40B4-BE49-F238E27FC236}">
                <a16:creationId xmlns:a16="http://schemas.microsoft.com/office/drawing/2014/main" id="{19C93965-D0DA-6ED3-2E47-692F661298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2917" y="4308944"/>
            <a:ext cx="311263" cy="31126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FF8B1C3-74F2-9FAE-E362-74F3B5F24B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007" y="4308944"/>
            <a:ext cx="333164" cy="232372"/>
          </a:xfrm>
          <a:prstGeom prst="rect">
            <a:avLst/>
          </a:prstGeom>
        </p:spPr>
      </p:pic>
      <p:pic>
        <p:nvPicPr>
          <p:cNvPr id="5" name="Picture 21">
            <a:extLst>
              <a:ext uri="{FF2B5EF4-FFF2-40B4-BE49-F238E27FC236}">
                <a16:creationId xmlns:a16="http://schemas.microsoft.com/office/drawing/2014/main" id="{D6DD7002-8113-568F-1637-CE9F620D3D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233" y="5470540"/>
            <a:ext cx="328521" cy="32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4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4341</TotalTime>
  <Words>981</Words>
  <Application>Microsoft Office PowerPoint</Application>
  <PresentationFormat>自定义</PresentationFormat>
  <Paragraphs>323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Source Han Sans SC Regular</vt:lpstr>
      <vt:lpstr>Arial</vt:lpstr>
      <vt:lpstr>Calibri</vt:lpstr>
      <vt:lpstr>Calibri Light</vt:lpstr>
      <vt:lpstr>Gill Sans MT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wellington.tj</cp:lastModifiedBy>
  <cp:revision>411</cp:revision>
  <cp:lastPrinted>2024-04-25T01:54:23Z</cp:lastPrinted>
  <dcterms:created xsi:type="dcterms:W3CDTF">2022-10-26T06:42:30Z</dcterms:created>
  <dcterms:modified xsi:type="dcterms:W3CDTF">2024-04-25T01:54:37Z</dcterms:modified>
</cp:coreProperties>
</file>